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17" autoAdjust="0"/>
    <p:restoredTop sz="94660"/>
  </p:normalViewPr>
  <p:slideViewPr>
    <p:cSldViewPr>
      <p:cViewPr varScale="1">
        <p:scale>
          <a:sx n="104" d="100"/>
          <a:sy n="104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B2F4F33-1A2F-4EA6-91AA-BD2ADB3D55D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72B3F6F-9177-4DC7-824C-A83E4116B5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F4F33-1A2F-4EA6-91AA-BD2ADB3D55D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B3F6F-9177-4DC7-824C-A83E4116B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F4F33-1A2F-4EA6-91AA-BD2ADB3D55D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B3F6F-9177-4DC7-824C-A83E4116B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F4F33-1A2F-4EA6-91AA-BD2ADB3D55D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B3F6F-9177-4DC7-824C-A83E4116B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B2F4F33-1A2F-4EA6-91AA-BD2ADB3D55D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72B3F6F-9177-4DC7-824C-A83E4116B5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F4F33-1A2F-4EA6-91AA-BD2ADB3D55D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72B3F6F-9177-4DC7-824C-A83E4116B5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F4F33-1A2F-4EA6-91AA-BD2ADB3D55D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72B3F6F-9177-4DC7-824C-A83E4116B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F4F33-1A2F-4EA6-91AA-BD2ADB3D55D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B3F6F-9177-4DC7-824C-A83E4116B5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F4F33-1A2F-4EA6-91AA-BD2ADB3D55D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B3F6F-9177-4DC7-824C-A83E4116B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B2F4F33-1A2F-4EA6-91AA-BD2ADB3D55D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72B3F6F-9177-4DC7-824C-A83E4116B5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B2F4F33-1A2F-4EA6-91AA-BD2ADB3D55D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72B3F6F-9177-4DC7-824C-A83E4116B5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B2F4F33-1A2F-4EA6-91AA-BD2ADB3D55D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72B3F6F-9177-4DC7-824C-A83E4116B5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69342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The Sons of Liberty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276600"/>
            <a:ext cx="5105400" cy="1371600"/>
          </a:xfrm>
        </p:spPr>
        <p:txBody>
          <a:bodyPr/>
          <a:lstStyle/>
          <a:p>
            <a:r>
              <a:rPr lang="en-US" dirty="0" smtClean="0"/>
              <a:t>By Tucker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25000"/>
              </a:schemeClr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Sons of Liberty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153400" cy="4297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Sons of Liberty was a semi-secret organization that took liberty into its own </a:t>
            </a:r>
            <a:r>
              <a:rPr lang="en-US" dirty="0" smtClean="0"/>
              <a:t>hands.</a:t>
            </a:r>
          </a:p>
          <a:p>
            <a:endParaRPr lang="en-US" dirty="0" smtClean="0"/>
          </a:p>
          <a:p>
            <a:r>
              <a:rPr lang="en-US" dirty="0" smtClean="0"/>
              <a:t> They did </a:t>
            </a:r>
            <a:r>
              <a:rPr lang="en-US" dirty="0" smtClean="0"/>
              <a:t>things like running Tories out of </a:t>
            </a:r>
            <a:r>
              <a:rPr lang="en-US" dirty="0" smtClean="0"/>
              <a:t>town.</a:t>
            </a:r>
          </a:p>
          <a:p>
            <a:endParaRPr lang="en-US" dirty="0" smtClean="0"/>
          </a:p>
          <a:p>
            <a:r>
              <a:rPr lang="en-US" dirty="0" smtClean="0"/>
              <a:t> You had to be 16 to be a member of the Sons of Liberty.</a:t>
            </a:r>
          </a:p>
          <a:p>
            <a:endParaRPr lang="en-US" dirty="0"/>
          </a:p>
        </p:txBody>
      </p:sp>
      <p:pic>
        <p:nvPicPr>
          <p:cNvPr id="1026" name="Picture 2" descr="C:\Users\76861\AppData\Local\Microsoft\Windows\Temporary Internet Files\Content.IE5\NPG2AB6K\MC9002306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5105400"/>
            <a:ext cx="3200400" cy="1575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Jobs of the Sons of Liberty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867400" cy="4572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Sons of Liberty was one of many secret organizations against the British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Some of the jobs they carried out were running British tax agents out of </a:t>
            </a:r>
            <a:r>
              <a:rPr lang="en-US" dirty="0" smtClean="0"/>
              <a:t>town and </a:t>
            </a:r>
            <a:r>
              <a:rPr lang="en-US" dirty="0" smtClean="0"/>
              <a:t>tarring and feathering local </a:t>
            </a:r>
            <a:r>
              <a:rPr lang="en-US" dirty="0" smtClean="0"/>
              <a:t>Tories. </a:t>
            </a:r>
          </a:p>
          <a:p>
            <a:endParaRPr lang="en-US" dirty="0" smtClean="0"/>
          </a:p>
          <a:p>
            <a:r>
              <a:rPr lang="en-US" dirty="0" smtClean="0"/>
              <a:t>The first widely known acts of the Sons took place </a:t>
            </a:r>
            <a:r>
              <a:rPr lang="en-US" dirty="0" smtClean="0"/>
              <a:t>when </a:t>
            </a:r>
            <a:r>
              <a:rPr lang="en-US" dirty="0" smtClean="0"/>
              <a:t>an effigy of Andrew Oliver </a:t>
            </a:r>
            <a:r>
              <a:rPr lang="en-US" dirty="0" smtClean="0"/>
              <a:t>(Distributor </a:t>
            </a:r>
            <a:r>
              <a:rPr lang="en-US" dirty="0" smtClean="0"/>
              <a:t>of Stamps for Massachusetts) was found hanging in a </a:t>
            </a:r>
            <a:r>
              <a:rPr lang="en-US" dirty="0" smtClean="0"/>
              <a:t>tree, along </a:t>
            </a:r>
            <a:r>
              <a:rPr lang="en-US" dirty="0" smtClean="0"/>
              <a:t>with a large boot with a devil climbing out of it.</a:t>
            </a:r>
          </a:p>
          <a:p>
            <a:endParaRPr lang="en-US" dirty="0"/>
          </a:p>
        </p:txBody>
      </p:sp>
      <p:pic>
        <p:nvPicPr>
          <p:cNvPr id="1026" name="Picture 2" descr="C:\Users\Tina and Tucker\AppData\Local\Microsoft\Windows\Temporary Internet Files\Content.IE5\YBY2P0H8\MC90012857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429000"/>
            <a:ext cx="2369725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the Sons of </a:t>
            </a:r>
            <a:r>
              <a:rPr lang="en-US" smtClean="0"/>
              <a:t>Liberty Were </a:t>
            </a:r>
            <a:r>
              <a:rPr lang="en-US" dirty="0" smtClean="0"/>
              <a:t>Created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Boston, in early summer of 1765, a group of </a:t>
            </a:r>
            <a:r>
              <a:rPr lang="en-US" dirty="0" smtClean="0"/>
              <a:t>workers who </a:t>
            </a:r>
            <a:r>
              <a:rPr lang="en-US" dirty="0" smtClean="0"/>
              <a:t>called themselves The Loyal Nine began preparing for agitation against the Stamp Act. </a:t>
            </a:r>
            <a:r>
              <a:rPr lang="en-US" dirty="0" smtClean="0"/>
              <a:t>The </a:t>
            </a:r>
            <a:r>
              <a:rPr lang="en-US" dirty="0" smtClean="0"/>
              <a:t>group </a:t>
            </a:r>
            <a:r>
              <a:rPr lang="en-US" dirty="0" smtClean="0"/>
              <a:t>came </a:t>
            </a:r>
            <a:r>
              <a:rPr lang="en-US" dirty="0" smtClean="0"/>
              <a:t>to be known as the Sons of Liberty.</a:t>
            </a:r>
          </a:p>
          <a:p>
            <a:endParaRPr lang="en-US" dirty="0"/>
          </a:p>
        </p:txBody>
      </p:sp>
      <p:pic>
        <p:nvPicPr>
          <p:cNvPr id="2051" name="Picture 3" descr="C:\Users\Tina and Tucker\AppData\Local\Microsoft\Windows\Temporary Internet Files\Content.IE5\YBY2P0H8\MC90035337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495800"/>
            <a:ext cx="2057400" cy="2009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Heroes of the American Revolution, by Burke Davis</a:t>
            </a:r>
          </a:p>
          <a:p>
            <a:r>
              <a:rPr lang="en-US" dirty="0" smtClean="0"/>
              <a:t>Johnny </a:t>
            </a:r>
            <a:r>
              <a:rPr lang="en-US" dirty="0" err="1" smtClean="0"/>
              <a:t>Tremain</a:t>
            </a:r>
            <a:r>
              <a:rPr lang="en-US" dirty="0" smtClean="0"/>
              <a:t>, by Esther Forbes</a:t>
            </a:r>
          </a:p>
          <a:p>
            <a:r>
              <a:rPr lang="en-US" dirty="0" smtClean="0"/>
              <a:t>American Revolution, by Joy </a:t>
            </a:r>
            <a:r>
              <a:rPr lang="en-US" dirty="0" err="1" smtClean="0"/>
              <a:t>Massof</a:t>
            </a:r>
            <a:endParaRPr lang="en-US" dirty="0" smtClean="0"/>
          </a:p>
          <a:p>
            <a:r>
              <a:rPr lang="en-US" dirty="0" smtClean="0"/>
              <a:t>Fight for Freedom, by Benson </a:t>
            </a:r>
            <a:r>
              <a:rPr lang="en-US" dirty="0" err="1" smtClean="0"/>
              <a:t>Robrick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Sons of Liberty, by Thomas </a:t>
            </a:r>
            <a:r>
              <a:rPr lang="en-US" dirty="0" err="1" smtClean="0"/>
              <a:t>Kindig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88</TotalTime>
  <Words>223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Foundry</vt:lpstr>
      <vt:lpstr>The Sons of Liberty</vt:lpstr>
      <vt:lpstr>The Sons of Liberty</vt:lpstr>
      <vt:lpstr>Jobs of the Sons of Liberty</vt:lpstr>
      <vt:lpstr>How the Sons of Liberty Were Created</vt:lpstr>
      <vt:lpstr>Credits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Sons of Liberty</dc:title>
  <dc:creator>WA</dc:creator>
  <cp:lastModifiedBy>WA</cp:lastModifiedBy>
  <cp:revision>17</cp:revision>
  <dcterms:created xsi:type="dcterms:W3CDTF">2011-04-07T13:49:53Z</dcterms:created>
  <dcterms:modified xsi:type="dcterms:W3CDTF">2011-04-11T13:54:15Z</dcterms:modified>
</cp:coreProperties>
</file>